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2"/>
  </p:notesMasterIdLst>
  <p:sldIdLst>
    <p:sldId id="256" r:id="rId5"/>
    <p:sldId id="278" r:id="rId6"/>
    <p:sldId id="257" r:id="rId7"/>
    <p:sldId id="259" r:id="rId8"/>
    <p:sldId id="258" r:id="rId9"/>
    <p:sldId id="260" r:id="rId10"/>
    <p:sldId id="261" r:id="rId11"/>
    <p:sldId id="267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9" r:id="rId20"/>
    <p:sldId id="26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</p:embeddedFont>
    <p:embeddedFont>
      <p:font typeface="Inter Light" panose="020B0604020202020204" charset="0"/>
      <p:regular r:id="rId29"/>
      <p:bold r:id="rId30"/>
    </p:embeddedFont>
    <p:embeddedFont>
      <p:font typeface="Inter SemiBo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E10A7-A040-48A0-9E54-EBE42883C7E6}" v="273" dt="2022-12-08T16:34:25.314"/>
    <p1510:client id="{C8CE5AFF-0E91-4FA4-A0B0-357739F655BB}" v="67" dt="2022-12-08T15:17:54.011"/>
    <p1510:client id="{F3223E1F-5FFC-413C-84C7-15B6F676E129}" v="200" vWet="202" dt="2022-12-08T16:28:38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5669" autoAdjust="0"/>
  </p:normalViewPr>
  <p:slideViewPr>
    <p:cSldViewPr snapToGrid="0">
      <p:cViewPr varScale="1">
        <p:scale>
          <a:sx n="127" d="100"/>
          <a:sy n="127" d="100"/>
        </p:scale>
        <p:origin x="57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f61f3709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f6f61f370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34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69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23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564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2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51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f61f3709_2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f6f61f3709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c056753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c056753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33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c056753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c056753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6f61f370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6f61f370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f61f3709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f6f61f3709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f61f370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f6f61f370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6f61f3709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f6f61f3709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28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f61f370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6f61f370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61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415766" y="2843435"/>
            <a:ext cx="7728235" cy="188810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5147072" y="1114426"/>
            <a:ext cx="3084609" cy="30527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6"/>
          <p:cNvGrpSpPr/>
          <p:nvPr/>
        </p:nvGrpSpPr>
        <p:grpSpPr>
          <a:xfrm>
            <a:off x="1128879" y="2263078"/>
            <a:ext cx="6902163" cy="617344"/>
            <a:chOff x="1505132" y="2194695"/>
            <a:chExt cx="9202883" cy="823125"/>
          </a:xfrm>
        </p:grpSpPr>
        <p:sp>
          <p:nvSpPr>
            <p:cNvPr id="122" name="Google Shape;122;p26"/>
            <p:cNvSpPr txBox="1"/>
            <p:nvPr/>
          </p:nvSpPr>
          <p:spPr>
            <a:xfrm>
              <a:off x="1785144" y="2258520"/>
              <a:ext cx="86217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Library always full and unable to Find any Private Space for Studying ?   </a:t>
              </a:r>
              <a:br>
                <a:rPr lang="en" sz="1300" dirty="0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</a:br>
              <a:r>
                <a:rPr lang="en" sz="1300" dirty="0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Don’t Worry, We got you</a:t>
              </a:r>
              <a:endParaRPr sz="130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123" name="Google Shape;123;p26"/>
            <p:cNvGrpSpPr/>
            <p:nvPr/>
          </p:nvGrpSpPr>
          <p:grpSpPr>
            <a:xfrm>
              <a:off x="1505132" y="2194695"/>
              <a:ext cx="399465" cy="343102"/>
              <a:chOff x="5491059" y="2935288"/>
              <a:chExt cx="1158876" cy="995363"/>
            </a:xfrm>
          </p:grpSpPr>
          <p:sp>
            <p:nvSpPr>
              <p:cNvPr id="124" name="Google Shape;124;p26"/>
              <p:cNvSpPr/>
              <p:nvPr/>
            </p:nvSpPr>
            <p:spPr>
              <a:xfrm>
                <a:off x="5491059" y="2935288"/>
                <a:ext cx="581025" cy="99536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1" extrusionOk="0">
                    <a:moveTo>
                      <a:pt x="0" y="147"/>
                    </a:moveTo>
                    <a:cubicBezTo>
                      <a:pt x="1" y="141"/>
                      <a:pt x="1" y="136"/>
                      <a:pt x="2" y="131"/>
                    </a:cubicBezTo>
                    <a:cubicBezTo>
                      <a:pt x="6" y="100"/>
                      <a:pt x="16" y="72"/>
                      <a:pt x="34" y="46"/>
                    </a:cubicBezTo>
                    <a:cubicBezTo>
                      <a:pt x="44" y="31"/>
                      <a:pt x="57" y="19"/>
                      <a:pt x="73" y="10"/>
                    </a:cubicBezTo>
                    <a:cubicBezTo>
                      <a:pt x="85" y="3"/>
                      <a:pt x="98" y="0"/>
                      <a:pt x="111" y="2"/>
                    </a:cubicBezTo>
                    <a:cubicBezTo>
                      <a:pt x="116" y="2"/>
                      <a:pt x="120" y="7"/>
                      <a:pt x="119" y="11"/>
                    </a:cubicBezTo>
                    <a:cubicBezTo>
                      <a:pt x="116" y="20"/>
                      <a:pt x="114" y="29"/>
                      <a:pt x="111" y="38"/>
                    </a:cubicBezTo>
                    <a:cubicBezTo>
                      <a:pt x="110" y="41"/>
                      <a:pt x="108" y="43"/>
                      <a:pt x="105" y="43"/>
                    </a:cubicBezTo>
                    <a:cubicBezTo>
                      <a:pt x="87" y="47"/>
                      <a:pt x="75" y="59"/>
                      <a:pt x="66" y="74"/>
                    </a:cubicBezTo>
                    <a:cubicBezTo>
                      <a:pt x="57" y="87"/>
                      <a:pt x="52" y="102"/>
                      <a:pt x="48" y="117"/>
                    </a:cubicBezTo>
                    <a:cubicBezTo>
                      <a:pt x="48" y="117"/>
                      <a:pt x="48" y="118"/>
                      <a:pt x="48" y="118"/>
                    </a:cubicBezTo>
                    <a:cubicBezTo>
                      <a:pt x="54" y="117"/>
                      <a:pt x="60" y="115"/>
                      <a:pt x="66" y="114"/>
                    </a:cubicBezTo>
                    <a:cubicBezTo>
                      <a:pt x="87" y="111"/>
                      <a:pt x="106" y="116"/>
                      <a:pt x="123" y="130"/>
                    </a:cubicBezTo>
                    <a:cubicBezTo>
                      <a:pt x="138" y="141"/>
                      <a:pt x="146" y="157"/>
                      <a:pt x="149" y="175"/>
                    </a:cubicBezTo>
                    <a:cubicBezTo>
                      <a:pt x="153" y="204"/>
                      <a:pt x="137" y="235"/>
                      <a:pt x="111" y="247"/>
                    </a:cubicBezTo>
                    <a:cubicBezTo>
                      <a:pt x="82" y="261"/>
                      <a:pt x="55" y="257"/>
                      <a:pt x="31" y="238"/>
                    </a:cubicBezTo>
                    <a:cubicBezTo>
                      <a:pt x="17" y="227"/>
                      <a:pt x="9" y="212"/>
                      <a:pt x="5" y="195"/>
                    </a:cubicBezTo>
                    <a:cubicBezTo>
                      <a:pt x="3" y="187"/>
                      <a:pt x="2" y="178"/>
                      <a:pt x="1" y="169"/>
                    </a:cubicBezTo>
                    <a:cubicBezTo>
                      <a:pt x="0" y="168"/>
                      <a:pt x="0" y="167"/>
                      <a:pt x="0" y="166"/>
                    </a:cubicBezTo>
                    <a:cubicBezTo>
                      <a:pt x="0" y="160"/>
                      <a:pt x="0" y="153"/>
                      <a:pt x="0" y="1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6080023" y="2940051"/>
                <a:ext cx="569912" cy="9779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57" extrusionOk="0">
                    <a:moveTo>
                      <a:pt x="48" y="117"/>
                    </a:moveTo>
                    <a:cubicBezTo>
                      <a:pt x="54" y="116"/>
                      <a:pt x="60" y="114"/>
                      <a:pt x="66" y="113"/>
                    </a:cubicBezTo>
                    <a:cubicBezTo>
                      <a:pt x="93" y="110"/>
                      <a:pt x="116" y="118"/>
                      <a:pt x="133" y="139"/>
                    </a:cubicBezTo>
                    <a:cubicBezTo>
                      <a:pt x="145" y="153"/>
                      <a:pt x="150" y="169"/>
                      <a:pt x="149" y="187"/>
                    </a:cubicBezTo>
                    <a:cubicBezTo>
                      <a:pt x="149" y="218"/>
                      <a:pt x="124" y="247"/>
                      <a:pt x="94" y="253"/>
                    </a:cubicBezTo>
                    <a:cubicBezTo>
                      <a:pt x="71" y="257"/>
                      <a:pt x="50" y="252"/>
                      <a:pt x="31" y="237"/>
                    </a:cubicBezTo>
                    <a:cubicBezTo>
                      <a:pt x="20" y="228"/>
                      <a:pt x="13" y="216"/>
                      <a:pt x="8" y="203"/>
                    </a:cubicBezTo>
                    <a:cubicBezTo>
                      <a:pt x="1" y="184"/>
                      <a:pt x="0" y="165"/>
                      <a:pt x="1" y="146"/>
                    </a:cubicBezTo>
                    <a:cubicBezTo>
                      <a:pt x="2" y="120"/>
                      <a:pt x="8" y="96"/>
                      <a:pt x="19" y="72"/>
                    </a:cubicBezTo>
                    <a:cubicBezTo>
                      <a:pt x="28" y="51"/>
                      <a:pt x="41" y="32"/>
                      <a:pt x="59" y="18"/>
                    </a:cubicBezTo>
                    <a:cubicBezTo>
                      <a:pt x="72" y="7"/>
                      <a:pt x="87" y="1"/>
                      <a:pt x="104" y="0"/>
                    </a:cubicBezTo>
                    <a:cubicBezTo>
                      <a:pt x="107" y="0"/>
                      <a:pt x="110" y="0"/>
                      <a:pt x="113" y="1"/>
                    </a:cubicBezTo>
                    <a:cubicBezTo>
                      <a:pt x="117" y="1"/>
                      <a:pt x="120" y="6"/>
                      <a:pt x="119" y="10"/>
                    </a:cubicBezTo>
                    <a:cubicBezTo>
                      <a:pt x="117" y="19"/>
                      <a:pt x="114" y="28"/>
                      <a:pt x="111" y="37"/>
                    </a:cubicBezTo>
                    <a:cubicBezTo>
                      <a:pt x="111" y="40"/>
                      <a:pt x="109" y="42"/>
                      <a:pt x="106" y="43"/>
                    </a:cubicBezTo>
                    <a:cubicBezTo>
                      <a:pt x="87" y="46"/>
                      <a:pt x="76" y="58"/>
                      <a:pt x="66" y="72"/>
                    </a:cubicBezTo>
                    <a:cubicBezTo>
                      <a:pt x="58" y="86"/>
                      <a:pt x="52" y="101"/>
                      <a:pt x="48" y="1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26"/>
            <p:cNvGrpSpPr/>
            <p:nvPr/>
          </p:nvGrpSpPr>
          <p:grpSpPr>
            <a:xfrm rot="10800000">
              <a:off x="10308547" y="2674719"/>
              <a:ext cx="399468" cy="343101"/>
              <a:chOff x="5454971" y="2128409"/>
              <a:chExt cx="1158883" cy="995361"/>
            </a:xfrm>
          </p:grpSpPr>
          <p:sp>
            <p:nvSpPr>
              <p:cNvPr id="127" name="Google Shape;127;p26"/>
              <p:cNvSpPr/>
              <p:nvPr/>
            </p:nvSpPr>
            <p:spPr>
              <a:xfrm>
                <a:off x="5454971" y="2128409"/>
                <a:ext cx="581025" cy="99536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1" extrusionOk="0">
                    <a:moveTo>
                      <a:pt x="0" y="147"/>
                    </a:moveTo>
                    <a:cubicBezTo>
                      <a:pt x="1" y="141"/>
                      <a:pt x="1" y="136"/>
                      <a:pt x="2" y="131"/>
                    </a:cubicBezTo>
                    <a:cubicBezTo>
                      <a:pt x="6" y="100"/>
                      <a:pt x="16" y="72"/>
                      <a:pt x="34" y="46"/>
                    </a:cubicBezTo>
                    <a:cubicBezTo>
                      <a:pt x="44" y="31"/>
                      <a:pt x="57" y="19"/>
                      <a:pt x="73" y="10"/>
                    </a:cubicBezTo>
                    <a:cubicBezTo>
                      <a:pt x="85" y="3"/>
                      <a:pt x="98" y="0"/>
                      <a:pt x="111" y="2"/>
                    </a:cubicBezTo>
                    <a:cubicBezTo>
                      <a:pt x="116" y="2"/>
                      <a:pt x="120" y="7"/>
                      <a:pt x="119" y="11"/>
                    </a:cubicBezTo>
                    <a:cubicBezTo>
                      <a:pt x="116" y="20"/>
                      <a:pt x="114" y="29"/>
                      <a:pt x="111" y="38"/>
                    </a:cubicBezTo>
                    <a:cubicBezTo>
                      <a:pt x="110" y="41"/>
                      <a:pt x="108" y="43"/>
                      <a:pt x="105" y="43"/>
                    </a:cubicBezTo>
                    <a:cubicBezTo>
                      <a:pt x="87" y="47"/>
                      <a:pt x="75" y="59"/>
                      <a:pt x="66" y="74"/>
                    </a:cubicBezTo>
                    <a:cubicBezTo>
                      <a:pt x="57" y="87"/>
                      <a:pt x="52" y="102"/>
                      <a:pt x="48" y="117"/>
                    </a:cubicBezTo>
                    <a:cubicBezTo>
                      <a:pt x="48" y="117"/>
                      <a:pt x="48" y="118"/>
                      <a:pt x="48" y="118"/>
                    </a:cubicBezTo>
                    <a:cubicBezTo>
                      <a:pt x="54" y="117"/>
                      <a:pt x="60" y="115"/>
                      <a:pt x="66" y="114"/>
                    </a:cubicBezTo>
                    <a:cubicBezTo>
                      <a:pt x="87" y="111"/>
                      <a:pt x="106" y="116"/>
                      <a:pt x="123" y="130"/>
                    </a:cubicBezTo>
                    <a:cubicBezTo>
                      <a:pt x="138" y="141"/>
                      <a:pt x="146" y="157"/>
                      <a:pt x="149" y="175"/>
                    </a:cubicBezTo>
                    <a:cubicBezTo>
                      <a:pt x="153" y="204"/>
                      <a:pt x="137" y="235"/>
                      <a:pt x="111" y="247"/>
                    </a:cubicBezTo>
                    <a:cubicBezTo>
                      <a:pt x="82" y="261"/>
                      <a:pt x="55" y="257"/>
                      <a:pt x="31" y="238"/>
                    </a:cubicBezTo>
                    <a:cubicBezTo>
                      <a:pt x="17" y="227"/>
                      <a:pt x="9" y="212"/>
                      <a:pt x="5" y="195"/>
                    </a:cubicBezTo>
                    <a:cubicBezTo>
                      <a:pt x="3" y="187"/>
                      <a:pt x="2" y="178"/>
                      <a:pt x="1" y="169"/>
                    </a:cubicBezTo>
                    <a:cubicBezTo>
                      <a:pt x="0" y="168"/>
                      <a:pt x="0" y="167"/>
                      <a:pt x="0" y="166"/>
                    </a:cubicBezTo>
                    <a:cubicBezTo>
                      <a:pt x="0" y="160"/>
                      <a:pt x="0" y="153"/>
                      <a:pt x="0" y="1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6043940" y="2133171"/>
                <a:ext cx="569914" cy="97789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57" extrusionOk="0">
                    <a:moveTo>
                      <a:pt x="48" y="117"/>
                    </a:moveTo>
                    <a:cubicBezTo>
                      <a:pt x="54" y="116"/>
                      <a:pt x="60" y="114"/>
                      <a:pt x="66" y="113"/>
                    </a:cubicBezTo>
                    <a:cubicBezTo>
                      <a:pt x="93" y="110"/>
                      <a:pt x="116" y="118"/>
                      <a:pt x="133" y="139"/>
                    </a:cubicBezTo>
                    <a:cubicBezTo>
                      <a:pt x="145" y="153"/>
                      <a:pt x="150" y="169"/>
                      <a:pt x="149" y="187"/>
                    </a:cubicBezTo>
                    <a:cubicBezTo>
                      <a:pt x="149" y="218"/>
                      <a:pt x="124" y="247"/>
                      <a:pt x="94" y="253"/>
                    </a:cubicBezTo>
                    <a:cubicBezTo>
                      <a:pt x="71" y="257"/>
                      <a:pt x="50" y="252"/>
                      <a:pt x="31" y="237"/>
                    </a:cubicBezTo>
                    <a:cubicBezTo>
                      <a:pt x="20" y="228"/>
                      <a:pt x="13" y="216"/>
                      <a:pt x="8" y="203"/>
                    </a:cubicBezTo>
                    <a:cubicBezTo>
                      <a:pt x="1" y="184"/>
                      <a:pt x="0" y="165"/>
                      <a:pt x="1" y="146"/>
                    </a:cubicBezTo>
                    <a:cubicBezTo>
                      <a:pt x="2" y="120"/>
                      <a:pt x="8" y="96"/>
                      <a:pt x="19" y="72"/>
                    </a:cubicBezTo>
                    <a:cubicBezTo>
                      <a:pt x="28" y="51"/>
                      <a:pt x="41" y="32"/>
                      <a:pt x="59" y="18"/>
                    </a:cubicBezTo>
                    <a:cubicBezTo>
                      <a:pt x="72" y="7"/>
                      <a:pt x="87" y="1"/>
                      <a:pt x="104" y="0"/>
                    </a:cubicBezTo>
                    <a:cubicBezTo>
                      <a:pt x="107" y="0"/>
                      <a:pt x="110" y="0"/>
                      <a:pt x="113" y="1"/>
                    </a:cubicBezTo>
                    <a:cubicBezTo>
                      <a:pt x="117" y="1"/>
                      <a:pt x="120" y="6"/>
                      <a:pt x="119" y="10"/>
                    </a:cubicBezTo>
                    <a:cubicBezTo>
                      <a:pt x="117" y="19"/>
                      <a:pt x="114" y="28"/>
                      <a:pt x="111" y="37"/>
                    </a:cubicBezTo>
                    <a:cubicBezTo>
                      <a:pt x="111" y="40"/>
                      <a:pt x="109" y="42"/>
                      <a:pt x="106" y="43"/>
                    </a:cubicBezTo>
                    <a:cubicBezTo>
                      <a:pt x="87" y="46"/>
                      <a:pt x="76" y="58"/>
                      <a:pt x="66" y="72"/>
                    </a:cubicBezTo>
                    <a:cubicBezTo>
                      <a:pt x="58" y="86"/>
                      <a:pt x="52" y="101"/>
                      <a:pt x="48" y="1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68908" y="304001"/>
            <a:ext cx="2723347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Admin Bookings Page</a:t>
            </a:r>
            <a:endParaRPr sz="140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7AAE171-7E10-56CF-F23E-343CD948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51" y="648598"/>
            <a:ext cx="7586896" cy="41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1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68909" y="304001"/>
            <a:ext cx="2948498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Admin: User Access Controls</a:t>
            </a:r>
            <a:endParaRPr sz="1400" dirty="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A650B47-181D-FB8C-5E6C-26983062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9" y="698823"/>
            <a:ext cx="7408886" cy="40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68909" y="304001"/>
            <a:ext cx="2288842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r>
              <a:rPr lang="en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Home Page</a:t>
            </a:r>
            <a:endParaRPr lang="en-US" sz="140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5C82A05-E97C-A8B3-4A1A-5C8BD502E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62" y="653297"/>
            <a:ext cx="7306876" cy="399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667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68909" y="304001"/>
            <a:ext cx="2848636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User Space Selection</a:t>
            </a:r>
            <a:endParaRPr sz="1400" dirty="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3C7742-1055-0C57-D59F-E6CFB82A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61" y="807469"/>
            <a:ext cx="7078277" cy="388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7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52961" y="254919"/>
            <a:ext cx="2848636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User Payment Page</a:t>
            </a:r>
            <a:endParaRPr sz="1400" dirty="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0292BB7-A760-DCF0-FB9E-EE4436A7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00" y="700868"/>
            <a:ext cx="7308141" cy="4013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8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883718" y="336887"/>
            <a:ext cx="3980472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Space Confirmation</a:t>
            </a:r>
            <a:r>
              <a:rPr lang="en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lang="en" sz="140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2A8D80-AB1E-F694-962E-2A1B2DFB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" t="12084" r="473" b="-151"/>
          <a:stretch/>
        </p:blipFill>
        <p:spPr>
          <a:xfrm>
            <a:off x="883718" y="883198"/>
            <a:ext cx="7439993" cy="387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0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;p30">
            <a:extLst>
              <a:ext uri="{FF2B5EF4-FFF2-40B4-BE49-F238E27FC236}">
                <a16:creationId xmlns:a16="http://schemas.microsoft.com/office/drawing/2014/main" id="{DF315946-21DF-0C48-B339-ED92290B0EAB}"/>
              </a:ext>
            </a:extLst>
          </p:cNvPr>
          <p:cNvSpPr txBox="1"/>
          <p:nvPr/>
        </p:nvSpPr>
        <p:spPr>
          <a:xfrm>
            <a:off x="855611" y="336887"/>
            <a:ext cx="3980472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Print Ticket Modal</a:t>
            </a:r>
            <a:endParaRPr sz="1400" dirty="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21E054-F86E-FDD8-7DBF-15323FB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66" y="760583"/>
            <a:ext cx="7876739" cy="38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/>
        </p:nvSpPr>
        <p:spPr>
          <a:xfrm>
            <a:off x="3592958" y="2307404"/>
            <a:ext cx="1958084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737" y="1881108"/>
            <a:ext cx="1726526" cy="138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1314150" y="388003"/>
            <a:ext cx="6515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  <a:ea typeface="Inter"/>
                <a:cs typeface="Inter"/>
                <a:sym typeface="Inter"/>
              </a:rPr>
              <a:t>Study Spaces Booking WebApp</a:t>
            </a:r>
            <a:endParaRPr sz="27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/>
              <a:ea typeface="Inter"/>
              <a:cs typeface="Inter"/>
              <a:sym typeface="Inte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9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/>
        </p:nvSpPr>
        <p:spPr>
          <a:xfrm>
            <a:off x="343681" y="384050"/>
            <a:ext cx="3353543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  <a:endParaRPr sz="2700" dirty="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343681" y="3854853"/>
            <a:ext cx="1604400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Altaf S. Shaikh</a:t>
            </a:r>
            <a:endParaRPr sz="1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2505381" y="3854853"/>
            <a:ext cx="1604400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Aziz M. Vohra</a:t>
            </a:r>
            <a:endParaRPr sz="1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4838839" y="3854842"/>
            <a:ext cx="2003700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Bhawna Bassarmalani</a:t>
            </a:r>
            <a:endParaRPr sz="1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7344681" y="3854853"/>
            <a:ext cx="1556400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Satyajit Das</a:t>
            </a:r>
            <a:endParaRPr sz="1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783324" y="4225503"/>
            <a:ext cx="725100" cy="2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002774748</a:t>
            </a:r>
            <a:endParaRPr sz="800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2945024" y="4225503"/>
            <a:ext cx="725100" cy="2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002743485</a:t>
            </a:r>
            <a:endParaRPr sz="800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5478124" y="4225503"/>
            <a:ext cx="725100" cy="2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002925424</a:t>
            </a:r>
            <a:endParaRPr sz="800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7760324" y="4225503"/>
            <a:ext cx="725100" cy="2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002991609</a:t>
            </a:r>
            <a:endParaRPr sz="800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6650273" y="496374"/>
            <a:ext cx="2119343" cy="38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Group- Mavericks</a:t>
            </a:r>
            <a:endParaRPr sz="1600" dirty="0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D6E09B-CC02-4F73-D229-A1863EC6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59" y="1688238"/>
            <a:ext cx="1579229" cy="176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71AA9-C058-F0CB-54FB-66B966B9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68" t="12631" r="15005" b="7540"/>
          <a:stretch/>
        </p:blipFill>
        <p:spPr>
          <a:xfrm>
            <a:off x="343681" y="1634193"/>
            <a:ext cx="1605954" cy="1772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4415D-CAAA-33E6-327C-DD5D27AA3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432" y="1687283"/>
            <a:ext cx="1814841" cy="1767979"/>
          </a:xfrm>
          <a:prstGeom prst="rect">
            <a:avLst/>
          </a:prstGeom>
        </p:spPr>
      </p:pic>
      <p:pic>
        <p:nvPicPr>
          <p:cNvPr id="13314" name="Picture 2" descr="Image preview">
            <a:extLst>
              <a:ext uri="{FF2B5EF4-FFF2-40B4-BE49-F238E27FC236}">
                <a16:creationId xmlns:a16="http://schemas.microsoft.com/office/drawing/2014/main" id="{DDE7A8B5-1FEF-0643-A05C-355D5EB74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t="7962" r="445" b="15156"/>
          <a:stretch/>
        </p:blipFill>
        <p:spPr bwMode="auto">
          <a:xfrm>
            <a:off x="7133102" y="1687283"/>
            <a:ext cx="1767979" cy="1767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653888" y="1009385"/>
            <a:ext cx="4051696" cy="60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i="0" dirty="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Purpose</a:t>
            </a:r>
            <a:endParaRPr sz="2700" dirty="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4" name="Google Shape;174;p29"/>
          <p:cNvCxnSpPr/>
          <p:nvPr/>
        </p:nvCxnSpPr>
        <p:spPr>
          <a:xfrm>
            <a:off x="56561" y="4816385"/>
            <a:ext cx="744313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68;p29">
            <a:extLst>
              <a:ext uri="{FF2B5EF4-FFF2-40B4-BE49-F238E27FC236}">
                <a16:creationId xmlns:a16="http://schemas.microsoft.com/office/drawing/2014/main" id="{CADD193A-203C-FA68-E9BB-910B4952A38C}"/>
              </a:ext>
            </a:extLst>
          </p:cNvPr>
          <p:cNvSpPr txBox="1"/>
          <p:nvPr/>
        </p:nvSpPr>
        <p:spPr>
          <a:xfrm>
            <a:off x="510910" y="1779575"/>
            <a:ext cx="4337652" cy="230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A lot of times student often want to access study spaces for personal work or group work,</a:t>
            </a:r>
            <a:b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but most of times they find their own college study room often booked.</a:t>
            </a:r>
            <a:b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To resolve this issue, for students </a:t>
            </a:r>
            <a:r>
              <a:rPr lang="en-US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across Boston</a:t>
            </a:r>
            <a:r>
              <a:rPr lang="en-US" sz="14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 we have found and curated a list of study spaces which students can book at a very nominal rate.</a:t>
            </a:r>
            <a:endParaRPr lang="en-US" sz="1400" dirty="0">
              <a:solidFill>
                <a:srgbClr val="F2F2F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Picture 2" descr="Black study room on Behance | Study room design, Study decor, Black painted  walls">
            <a:extLst>
              <a:ext uri="{FF2B5EF4-FFF2-40B4-BE49-F238E27FC236}">
                <a16:creationId xmlns:a16="http://schemas.microsoft.com/office/drawing/2014/main" id="{8F7DABE4-6AF6-5DE7-A8AF-B9333F77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96" y="1137687"/>
            <a:ext cx="3080782" cy="2695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;p29">
            <a:extLst>
              <a:ext uri="{FF2B5EF4-FFF2-40B4-BE49-F238E27FC236}">
                <a16:creationId xmlns:a16="http://schemas.microsoft.com/office/drawing/2014/main" id="{80EAFD82-30FC-1D33-4C66-A5191AF9D85D}"/>
              </a:ext>
            </a:extLst>
          </p:cNvPr>
          <p:cNvGrpSpPr/>
          <p:nvPr/>
        </p:nvGrpSpPr>
        <p:grpSpPr>
          <a:xfrm>
            <a:off x="368286" y="135791"/>
            <a:ext cx="5455340" cy="5084957"/>
            <a:chOff x="658178" y="1254147"/>
            <a:chExt cx="5510753" cy="3617205"/>
          </a:xfrm>
        </p:grpSpPr>
        <p:sp>
          <p:nvSpPr>
            <p:cNvPr id="11" name="Google Shape;168;p29">
              <a:extLst>
                <a:ext uri="{FF2B5EF4-FFF2-40B4-BE49-F238E27FC236}">
                  <a16:creationId xmlns:a16="http://schemas.microsoft.com/office/drawing/2014/main" id="{27146F5B-013D-3EF4-32E5-5D68BEB3D573}"/>
                </a:ext>
              </a:extLst>
            </p:cNvPr>
            <p:cNvSpPr txBox="1"/>
            <p:nvPr/>
          </p:nvSpPr>
          <p:spPr>
            <a:xfrm>
              <a:off x="687546" y="1833607"/>
              <a:ext cx="5481385" cy="3037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Login and register functionality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CRUD operations on the</a:t>
              </a:r>
              <a:r>
                <a:rPr lang="en-US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 Booking application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Search and Filter functionality for location booking.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JWT Authentication and Password Hashing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Ant Design Library for UI Components,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Manage Tickets and User from the Admin Pane.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Authentication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Responsive UI design and Pagination.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User friendly and easy application.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Seats Availability Checking. 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Location viewing on Map.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Stripe Payment Gateway Integration.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Handling negative payment scenarios.</a:t>
              </a: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Ticket saving in pdf format and QR code functionality.</a:t>
              </a:r>
              <a:endParaRPr lang="en-US" sz="1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72;p29">
              <a:extLst>
                <a:ext uri="{FF2B5EF4-FFF2-40B4-BE49-F238E27FC236}">
                  <a16:creationId xmlns:a16="http://schemas.microsoft.com/office/drawing/2014/main" id="{BE85C108-7977-0943-942F-CDB551AA38BF}"/>
                </a:ext>
              </a:extLst>
            </p:cNvPr>
            <p:cNvSpPr txBox="1"/>
            <p:nvPr/>
          </p:nvSpPr>
          <p:spPr>
            <a:xfrm>
              <a:off x="658178" y="1254147"/>
              <a:ext cx="5402262" cy="433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R="0" lvl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" sz="2700" i="0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Features</a:t>
              </a:r>
              <a:endParaRPr sz="27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052" name="Picture 4" descr="darkness, study, pen, publication, book, indoors, black background, copy space, paper, wood - material">
            <a:extLst>
              <a:ext uri="{FF2B5EF4-FFF2-40B4-BE49-F238E27FC236}">
                <a16:creationId xmlns:a16="http://schemas.microsoft.com/office/drawing/2014/main" id="{91E194EE-28A9-32F3-0223-B38C4FE0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82" y="1568313"/>
            <a:ext cx="2885759" cy="192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520304" y="2507727"/>
            <a:ext cx="2927746" cy="2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dirty="0">
                <a:solidFill>
                  <a:srgbClr val="F2F2F2"/>
                </a:solidFill>
                <a:latin typeface="Inter Light"/>
                <a:ea typeface="Inter Light"/>
                <a:cs typeface="Inter Light"/>
                <a:sym typeface="Inter Light"/>
              </a:rPr>
              <a:t>Everyone Contributed to implement UI design</a:t>
            </a:r>
            <a:endParaRPr sz="800" dirty="0">
              <a:solidFill>
                <a:srgbClr val="F2F2F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497444" y="1963631"/>
            <a:ext cx="292774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i="0" dirty="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Contributions</a:t>
            </a:r>
            <a:endParaRPr sz="2700" dirty="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30"/>
          <p:cNvGrpSpPr/>
          <p:nvPr/>
        </p:nvGrpSpPr>
        <p:grpSpPr>
          <a:xfrm>
            <a:off x="3470910" y="290287"/>
            <a:ext cx="5175646" cy="4430870"/>
            <a:chOff x="5004575" y="1188207"/>
            <a:chExt cx="3763186" cy="5045105"/>
          </a:xfrm>
        </p:grpSpPr>
        <p:grpSp>
          <p:nvGrpSpPr>
            <p:cNvPr id="182" name="Google Shape;182;p30"/>
            <p:cNvGrpSpPr/>
            <p:nvPr/>
          </p:nvGrpSpPr>
          <p:grpSpPr>
            <a:xfrm>
              <a:off x="5157277" y="1188207"/>
              <a:ext cx="3610484" cy="917009"/>
              <a:chOff x="5157277" y="2017871"/>
              <a:chExt cx="3610484" cy="917009"/>
            </a:xfrm>
          </p:grpSpPr>
          <p:sp>
            <p:nvSpPr>
              <p:cNvPr id="185" name="Google Shape;185;p30"/>
              <p:cNvSpPr txBox="1"/>
              <p:nvPr/>
            </p:nvSpPr>
            <p:spPr>
              <a:xfrm>
                <a:off x="6095999" y="2017871"/>
                <a:ext cx="2671762" cy="917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nter"/>
                    <a:ea typeface="Inter"/>
                    <a:cs typeface="Inter"/>
                    <a:sym typeface="Inter"/>
                  </a:rPr>
                  <a:t>Login - Authorization, Authentication</a:t>
                </a:r>
              </a:p>
              <a:p>
                <a:pPr marL="171450" marR="0" lvl="0" indent="-1714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nter"/>
                    <a:ea typeface="Inter"/>
                    <a:cs typeface="Inter"/>
                    <a:sym typeface="Inter"/>
                  </a:rPr>
                  <a:t>Booking Page functionalites- Bookings, checkout, confirmation, PDF print</a:t>
                </a:r>
                <a:endParaRPr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" name="Google Shape;186;p30"/>
              <p:cNvSpPr txBox="1"/>
              <p:nvPr/>
            </p:nvSpPr>
            <p:spPr>
              <a:xfrm>
                <a:off x="5157277" y="2243512"/>
                <a:ext cx="808604" cy="46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i="0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Altaf</a:t>
                </a:r>
                <a:endParaRPr sz="14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7" name="Google Shape;187;p30"/>
              <p:cNvCxnSpPr/>
              <p:nvPr/>
            </p:nvCxnSpPr>
            <p:spPr>
              <a:xfrm>
                <a:off x="5980497" y="2086776"/>
                <a:ext cx="0" cy="720718"/>
              </a:xfrm>
              <a:prstGeom prst="straightConnector1">
                <a:avLst/>
              </a:prstGeom>
              <a:noFill/>
              <a:ln w="12700" cap="rnd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88" name="Google Shape;188;p30"/>
            <p:cNvGrpSpPr/>
            <p:nvPr/>
          </p:nvGrpSpPr>
          <p:grpSpPr>
            <a:xfrm>
              <a:off x="5157277" y="2675606"/>
              <a:ext cx="823220" cy="720718"/>
              <a:chOff x="5157277" y="2086776"/>
              <a:chExt cx="823220" cy="720718"/>
            </a:xfrm>
          </p:grpSpPr>
          <p:sp>
            <p:nvSpPr>
              <p:cNvPr id="192" name="Google Shape;192;p30"/>
              <p:cNvSpPr txBox="1"/>
              <p:nvPr/>
            </p:nvSpPr>
            <p:spPr>
              <a:xfrm>
                <a:off x="5157277" y="2243512"/>
                <a:ext cx="808604" cy="46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i="0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Aziz</a:t>
                </a:r>
                <a:endParaRPr sz="14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3" name="Google Shape;193;p30"/>
              <p:cNvCxnSpPr/>
              <p:nvPr/>
            </p:nvCxnSpPr>
            <p:spPr>
              <a:xfrm>
                <a:off x="5980497" y="2086776"/>
                <a:ext cx="0" cy="720718"/>
              </a:xfrm>
              <a:prstGeom prst="straightConnector1">
                <a:avLst/>
              </a:prstGeom>
              <a:noFill/>
              <a:ln w="12700" cap="rnd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94" name="Google Shape;194;p30"/>
            <p:cNvGrpSpPr/>
            <p:nvPr/>
          </p:nvGrpSpPr>
          <p:grpSpPr>
            <a:xfrm>
              <a:off x="5004575" y="4094100"/>
              <a:ext cx="975922" cy="720718"/>
              <a:chOff x="5004575" y="2086776"/>
              <a:chExt cx="975922" cy="720718"/>
            </a:xfrm>
          </p:grpSpPr>
          <p:sp>
            <p:nvSpPr>
              <p:cNvPr id="198" name="Google Shape;198;p30"/>
              <p:cNvSpPr txBox="1"/>
              <p:nvPr/>
            </p:nvSpPr>
            <p:spPr>
              <a:xfrm>
                <a:off x="5004575" y="2243512"/>
                <a:ext cx="961306" cy="405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i="0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Bhawna</a:t>
                </a:r>
                <a:endParaRPr sz="14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9" name="Google Shape;199;p30"/>
              <p:cNvCxnSpPr/>
              <p:nvPr/>
            </p:nvCxnSpPr>
            <p:spPr>
              <a:xfrm>
                <a:off x="5980497" y="2086776"/>
                <a:ext cx="0" cy="720718"/>
              </a:xfrm>
              <a:prstGeom prst="straightConnector1">
                <a:avLst/>
              </a:prstGeom>
              <a:noFill/>
              <a:ln w="12700" cap="rnd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0" name="Google Shape;200;p30"/>
            <p:cNvGrpSpPr/>
            <p:nvPr/>
          </p:nvGrpSpPr>
          <p:grpSpPr>
            <a:xfrm>
              <a:off x="5094201" y="5512594"/>
              <a:ext cx="886296" cy="720718"/>
              <a:chOff x="5094201" y="2086776"/>
              <a:chExt cx="886296" cy="720718"/>
            </a:xfrm>
          </p:grpSpPr>
          <p:sp>
            <p:nvSpPr>
              <p:cNvPr id="204" name="Google Shape;204;p30"/>
              <p:cNvSpPr txBox="1"/>
              <p:nvPr/>
            </p:nvSpPr>
            <p:spPr>
              <a:xfrm>
                <a:off x="5094201" y="2243512"/>
                <a:ext cx="871679" cy="405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i="0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Satyajit</a:t>
                </a:r>
                <a:endParaRPr sz="14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5" name="Google Shape;205;p30"/>
              <p:cNvCxnSpPr/>
              <p:nvPr/>
            </p:nvCxnSpPr>
            <p:spPr>
              <a:xfrm>
                <a:off x="5980497" y="2086776"/>
                <a:ext cx="0" cy="720718"/>
              </a:xfrm>
              <a:prstGeom prst="straightConnector1">
                <a:avLst/>
              </a:prstGeom>
              <a:noFill/>
              <a:ln w="12700" cap="rnd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" name="Google Shape;185;p30">
            <a:extLst>
              <a:ext uri="{FF2B5EF4-FFF2-40B4-BE49-F238E27FC236}">
                <a16:creationId xmlns:a16="http://schemas.microsoft.com/office/drawing/2014/main" id="{9CD4F0EC-FD7C-CA2D-A94C-5FA8F691175A}"/>
              </a:ext>
            </a:extLst>
          </p:cNvPr>
          <p:cNvSpPr txBox="1"/>
          <p:nvPr/>
        </p:nvSpPr>
        <p:spPr>
          <a:xfrm>
            <a:off x="4894314" y="1510401"/>
            <a:ext cx="3932875" cy="80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Users Profile &amp; its functionalities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QR Code Functionality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Payment Gateway Integration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185;p30">
            <a:extLst>
              <a:ext uri="{FF2B5EF4-FFF2-40B4-BE49-F238E27FC236}">
                <a16:creationId xmlns:a16="http://schemas.microsoft.com/office/drawing/2014/main" id="{82CB4CBB-C4A5-B5FD-0AAE-417FCED151A6}"/>
              </a:ext>
            </a:extLst>
          </p:cNvPr>
          <p:cNvSpPr txBox="1"/>
          <p:nvPr/>
        </p:nvSpPr>
        <p:spPr>
          <a:xfrm>
            <a:off x="4894314" y="2763512"/>
            <a:ext cx="3977311" cy="78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Adding Study Space Form and space details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Managing the CRUD API’s and booking space API’s.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Google Shape;185;p30">
            <a:extLst>
              <a:ext uri="{FF2B5EF4-FFF2-40B4-BE49-F238E27FC236}">
                <a16:creationId xmlns:a16="http://schemas.microsoft.com/office/drawing/2014/main" id="{A0775438-1631-5C65-73EA-20775B890745}"/>
              </a:ext>
            </a:extLst>
          </p:cNvPr>
          <p:cNvSpPr txBox="1"/>
          <p:nvPr/>
        </p:nvSpPr>
        <p:spPr>
          <a:xfrm>
            <a:off x="4894314" y="4047849"/>
            <a:ext cx="3619865" cy="80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UI – Login, Registration, Booking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Map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API</a:t>
            </a:r>
            <a:r>
              <a:rPr lang="e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3908042" y="272182"/>
            <a:ext cx="202414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i="0" dirty="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Tech Stack</a:t>
            </a:r>
            <a:endParaRPr sz="2700" dirty="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EE1866-C6E6-5C71-62DB-84FE41E6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45" y="3899053"/>
            <a:ext cx="2115132" cy="5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85B27B-EFF6-8F5B-CDD4-E92792555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300" y="1414136"/>
            <a:ext cx="1670015" cy="1670015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613121A-53F5-8E20-BA6A-498B24497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9989" y="2555892"/>
            <a:ext cx="1767483" cy="108098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EE50C0-E152-9EEA-2D7A-86E3A618E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8" y="1837109"/>
            <a:ext cx="1430791" cy="126623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7199180-D74F-8FCE-125D-03333A2E35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582" y="2902311"/>
            <a:ext cx="849100" cy="76739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0534832-020A-DDE5-C3AF-0A2CE84176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749" y="3447714"/>
            <a:ext cx="917166" cy="687158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CD40399-89AB-DEE7-610F-87007CB3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91" y="2347079"/>
            <a:ext cx="818654" cy="8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F5FBC1-9CE4-6179-6CCB-F5563D2074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914" y="1270740"/>
            <a:ext cx="1166409" cy="11664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65D21D-92E1-0F34-D821-2FEF1D4D8BB0}"/>
              </a:ext>
            </a:extLst>
          </p:cNvPr>
          <p:cNvSpPr txBox="1"/>
          <p:nvPr/>
        </p:nvSpPr>
        <p:spPr>
          <a:xfrm>
            <a:off x="0" y="4769849"/>
            <a:ext cx="2771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Axios, ANTD, Framer Motion</a:t>
            </a:r>
            <a:endParaRPr lang="en-A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D2A2A-FEB3-4C57-9103-9CCE61D5B199}"/>
              </a:ext>
            </a:extLst>
          </p:cNvPr>
          <p:cNvSpPr txBox="1"/>
          <p:nvPr/>
        </p:nvSpPr>
        <p:spPr>
          <a:xfrm>
            <a:off x="5519833" y="3733487"/>
            <a:ext cx="906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pc="-150" dirty="0">
                <a:solidFill>
                  <a:schemeClr val="bg1"/>
                </a:solidFill>
                <a:latin typeface="Inter Light"/>
                <a:ea typeface="Inter Light"/>
                <a:sym typeface="Inter Light"/>
              </a:rPr>
              <a:t>mongoose</a:t>
            </a:r>
            <a:endParaRPr lang="en-AE" spc="-15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D01758-B1BF-79E7-ACE0-7D8C1FFF1021}"/>
              </a:ext>
            </a:extLst>
          </p:cNvPr>
          <p:cNvCxnSpPr>
            <a:cxnSpLocks/>
            <a:stCxn id="3080" idx="1"/>
          </p:cNvCxnSpPr>
          <p:nvPr/>
        </p:nvCxnSpPr>
        <p:spPr>
          <a:xfrm flipH="1" flipV="1">
            <a:off x="1859697" y="2744008"/>
            <a:ext cx="977294" cy="123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506B71-0BC5-818F-C5C0-40C378952945}"/>
              </a:ext>
            </a:extLst>
          </p:cNvPr>
          <p:cNvCxnSpPr>
            <a:cxnSpLocks/>
            <a:stCxn id="3080" idx="3"/>
          </p:cNvCxnSpPr>
          <p:nvPr/>
        </p:nvCxnSpPr>
        <p:spPr>
          <a:xfrm flipV="1">
            <a:off x="3655645" y="2744008"/>
            <a:ext cx="736187" cy="123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9C790A-6DDD-8BC5-7BD6-2ADB7A107CE8}"/>
              </a:ext>
            </a:extLst>
          </p:cNvPr>
          <p:cNvCxnSpPr/>
          <p:nvPr/>
        </p:nvCxnSpPr>
        <p:spPr>
          <a:xfrm flipV="1">
            <a:off x="6364336" y="1632590"/>
            <a:ext cx="905828" cy="4090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B62B02-D919-33DA-6E97-3428B7FA52C8}"/>
              </a:ext>
            </a:extLst>
          </p:cNvPr>
          <p:cNvCxnSpPr/>
          <p:nvPr/>
        </p:nvCxnSpPr>
        <p:spPr>
          <a:xfrm>
            <a:off x="6029471" y="3390653"/>
            <a:ext cx="793459" cy="406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C4ABCB-535E-D61C-D191-94CD2C670FE2}"/>
              </a:ext>
            </a:extLst>
          </p:cNvPr>
          <p:cNvSpPr txBox="1"/>
          <p:nvPr/>
        </p:nvSpPr>
        <p:spPr>
          <a:xfrm>
            <a:off x="4305560" y="4769848"/>
            <a:ext cx="1229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BcryptJS</a:t>
            </a:r>
            <a:endParaRPr lang="en-A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1ACA0-7335-8B43-4AFA-1C4EB14B65B6}"/>
              </a:ext>
            </a:extLst>
          </p:cNvPr>
          <p:cNvSpPr txBox="1"/>
          <p:nvPr/>
        </p:nvSpPr>
        <p:spPr>
          <a:xfrm>
            <a:off x="7350552" y="1270740"/>
            <a:ext cx="1597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STRIPE </a:t>
            </a:r>
            <a:br>
              <a:rPr lang="en" sz="12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" sz="12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Google Maps API</a:t>
            </a:r>
            <a:endParaRPr lang="en-AE" sz="1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19" grpId="0"/>
      <p:bldP spid="21" grpId="0"/>
      <p:bldP spid="3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/>
        </p:nvSpPr>
        <p:spPr>
          <a:xfrm>
            <a:off x="2546152" y="259784"/>
            <a:ext cx="405169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Website Snips</a:t>
            </a:r>
            <a:endParaRPr sz="270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766276" y="869151"/>
            <a:ext cx="2402226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1. Register &amp; Login Page</a:t>
            </a:r>
            <a:endParaRPr sz="1400" dirty="0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589478-3863-0518-3ACA-1EC1ED35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" y="1572415"/>
            <a:ext cx="3483339" cy="300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524FFE-276B-73DD-D254-87B148775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85" y="1572415"/>
            <a:ext cx="3595767" cy="29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8C226D-54C0-B321-E2B7-F0A75D32C0DA}"/>
              </a:ext>
            </a:extLst>
          </p:cNvPr>
          <p:cNvCxnSpPr>
            <a:cxnSpLocks/>
          </p:cNvCxnSpPr>
          <p:nvPr/>
        </p:nvCxnSpPr>
        <p:spPr>
          <a:xfrm>
            <a:off x="4235608" y="3085854"/>
            <a:ext cx="7682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091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30">
            <a:extLst>
              <a:ext uri="{FF2B5EF4-FFF2-40B4-BE49-F238E27FC236}">
                <a16:creationId xmlns:a16="http://schemas.microsoft.com/office/drawing/2014/main" id="{F5CA7A0C-2AF6-B063-0C1F-2299DE282453}"/>
              </a:ext>
            </a:extLst>
          </p:cNvPr>
          <p:cNvSpPr txBox="1"/>
          <p:nvPr/>
        </p:nvSpPr>
        <p:spPr>
          <a:xfrm>
            <a:off x="668909" y="304001"/>
            <a:ext cx="2288842" cy="34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dirty="0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Admin </a:t>
            </a:r>
            <a:r>
              <a:rPr lang="en-US" sz="1400" i="0" err="1">
                <a:solidFill>
                  <a:schemeClr val="bg1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HomePage</a:t>
            </a:r>
            <a:endParaRPr lang="en-US" sz="1400" err="1">
              <a:solidFill>
                <a:schemeClr val="bg1">
                  <a:lumMod val="5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E507A9-FF32-A4EB-7C62-EAE370E87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26" y="827416"/>
            <a:ext cx="7284348" cy="385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39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EA1390605F04195C8B9122E4375B8" ma:contentTypeVersion="12" ma:contentTypeDescription="Create a new document." ma:contentTypeScope="" ma:versionID="aee9917100a7eaafe70b5c4e2f85517d">
  <xsd:schema xmlns:xsd="http://www.w3.org/2001/XMLSchema" xmlns:xs="http://www.w3.org/2001/XMLSchema" xmlns:p="http://schemas.microsoft.com/office/2006/metadata/properties" xmlns:ns3="f7973624-d31c-4731-8521-99c6c4aae918" xmlns:ns4="e255b5a7-8314-47db-8ee9-c9b810a902bf" targetNamespace="http://schemas.microsoft.com/office/2006/metadata/properties" ma:root="true" ma:fieldsID="f09f35ceda406265c86d50fd61302912" ns3:_="" ns4:_="">
    <xsd:import namespace="f7973624-d31c-4731-8521-99c6c4aae918"/>
    <xsd:import namespace="e255b5a7-8314-47db-8ee9-c9b810a902b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973624-d31c-4731-8521-99c6c4aae9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5b5a7-8314-47db-8ee9-c9b810a902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55b5a7-8314-47db-8ee9-c9b810a902bf" xsi:nil="true"/>
  </documentManagement>
</p:properties>
</file>

<file path=customXml/itemProps1.xml><?xml version="1.0" encoding="utf-8"?>
<ds:datastoreItem xmlns:ds="http://schemas.openxmlformats.org/officeDocument/2006/customXml" ds:itemID="{C22909D3-257F-4BB8-BFA2-718993F44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333BD9-826F-4079-8D59-2D314C0AE7C2}">
  <ds:schemaRefs>
    <ds:schemaRef ds:uri="e255b5a7-8314-47db-8ee9-c9b810a902bf"/>
    <ds:schemaRef ds:uri="f7973624-d31c-4731-8521-99c6c4aae9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57C8E4-9299-44F5-AFBF-3FBCEA0C75CC}">
  <ds:schemaRefs>
    <ds:schemaRef ds:uri="http://schemas.microsoft.com/office/2006/metadata/properties"/>
    <ds:schemaRef ds:uri="f7973624-d31c-4731-8521-99c6c4aae918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e255b5a7-8314-47db-8ee9-c9b810a902bf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306</Words>
  <Application>Microsoft Office PowerPoint</Application>
  <PresentationFormat>On-screen Show (16:9)</PresentationFormat>
  <Paragraphs>60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Inter Light</vt:lpstr>
      <vt:lpstr>Arial</vt:lpstr>
      <vt:lpstr>Inter SemiBold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Altaf Shaikh</dc:creator>
  <cp:lastModifiedBy>Altaf Salim Shaikh</cp:lastModifiedBy>
  <cp:revision>7</cp:revision>
  <dcterms:modified xsi:type="dcterms:W3CDTF">2022-12-08T16:45:49Z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0x0101008FDEA1390605F04195C8B9122E4375B8</vt:lpwstr>
  </property>
</Properties>
</file>